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432313" y="1278332"/>
            <a:ext cx="74477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BE" sz="4000" b="1" cap="all" dirty="0">
                <a:solidFill>
                  <a:srgbClr val="35352D"/>
                </a:solidFill>
                <a:latin typeface="Bell Gothic Std Light" pitchFamily="34" charset="0"/>
              </a:rPr>
              <a:t>wijziging van de samenwerkingsovereenkomst tussen de Provincie </a:t>
            </a:r>
            <a:br>
              <a:rPr lang="nl-BE" sz="4000" b="1" cap="all" dirty="0">
                <a:solidFill>
                  <a:srgbClr val="35352D"/>
                </a:solidFill>
                <a:latin typeface="Bell Gothic Std Light" pitchFamily="34" charset="0"/>
              </a:rPr>
            </a:br>
            <a:r>
              <a:rPr lang="nl-BE" sz="4000" b="1" cap="all" dirty="0">
                <a:solidFill>
                  <a:srgbClr val="35352D"/>
                </a:solidFill>
                <a:latin typeface="Bell Gothic Std Light" pitchFamily="34" charset="0"/>
              </a:rPr>
              <a:t>West-Vlaanderen en VZW Kunst ( </a:t>
            </a:r>
            <a:r>
              <a:rPr lang="nl-BE" sz="4000" b="1" cap="all" dirty="0" err="1">
                <a:solidFill>
                  <a:srgbClr val="35352D"/>
                </a:solidFill>
                <a:latin typeface="Bell Gothic Std Light" pitchFamily="34" charset="0"/>
              </a:rPr>
              <a:t>i.f.v</a:t>
            </a:r>
            <a:r>
              <a:rPr lang="nl-BE" sz="4000" b="1" cap="all" dirty="0">
                <a:solidFill>
                  <a:srgbClr val="35352D"/>
                </a:solidFill>
                <a:latin typeface="Bell Gothic Std Light" pitchFamily="34" charset="0"/>
              </a:rPr>
              <a:t>. CW/RM)</a:t>
            </a:r>
          </a:p>
        </p:txBody>
      </p:sp>
    </p:spTree>
    <p:extLst>
      <p:ext uri="{BB962C8B-B14F-4D97-AF65-F5344CB8AC3E}">
        <p14:creationId xmlns:p14="http://schemas.microsoft.com/office/powerpoint/2010/main" val="293912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811081" y="533958"/>
            <a:ext cx="7848872" cy="435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Opstart site Bommenvrij loopt vertraging op door allerlei omstandigheden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Peterschapsbijdrage gereduceerd naar 5 euro (eerst 10 euro)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Raming streefcijfer: 78.000 beeldjes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Gerealiseerd: 20.624 peterschappen en 43.731 beeldjes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gezocht naar bijkomende productie of plan B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 streefcijfers vermeld in het jaarverslag</a:t>
            </a:r>
            <a:endParaRPr lang="nl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2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337602" y="218711"/>
            <a:ext cx="756089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Belangrijke koerswijziging vzw Waak uit Kuurne en </a:t>
            </a:r>
            <a:r>
              <a:rPr lang="nl-B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Mivalti</a:t>
            </a: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uit Tielt worden ingeschakeld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 300.000 beeldjes maken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Streefcijfer: 335.000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Gerealiseerd 246.000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Dogtags</a:t>
            </a: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worden fysiek niet meer aangebracht aan </a:t>
            </a:r>
            <a:r>
              <a:rPr lang="nl-BE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beeldjes</a:t>
            </a:r>
            <a:endParaRPr lang="nl-B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Enkel nog vaste ateliers in Nieuwpoort en Ieper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Dogtags</a:t>
            </a: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meerkost</a:t>
            </a: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voor tweede machine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Minder peterschappen dan begroot door productie Waak: </a:t>
            </a:r>
            <a:r>
              <a:rPr lang="nl-B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meerkost</a:t>
            </a:r>
            <a:endParaRPr lang="nl-B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 atelier Hasselt gestopt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Gerealiseerd begin 2017: 246.000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Streefcijfers weer bijgesteld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Waak moet zorgen voor minstens 400.000 beeldjes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3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</TotalTime>
  <Words>129</Words>
  <Application>Microsoft Office PowerPoint</Application>
  <PresentationFormat>Breedbeeld</PresentationFormat>
  <Paragraphs>23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Bell Gothic Std Light</vt:lpstr>
      <vt:lpstr>Calibri</vt:lpstr>
      <vt:lpstr>Corbel</vt:lpstr>
      <vt:lpstr>Symbol</vt:lpstr>
      <vt:lpstr>Times New Roman</vt:lpstr>
      <vt:lpstr>Parallax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Ben Glorieux</dc:creator>
  <cp:lastModifiedBy>Ben Glorieux</cp:lastModifiedBy>
  <cp:revision>2</cp:revision>
  <dcterms:created xsi:type="dcterms:W3CDTF">2017-04-27T11:35:42Z</dcterms:created>
  <dcterms:modified xsi:type="dcterms:W3CDTF">2017-04-27T13:19:01Z</dcterms:modified>
</cp:coreProperties>
</file>